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Feb 24 </a:t>
            </a:r>
            <a:r>
              <a:rPr lang="en-US" dirty="0"/>
              <a:t>(Thursday)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around next Tuesday</a:t>
            </a:r>
          </a:p>
          <a:p>
            <a:pPr lvl="1"/>
            <a:r>
              <a:rPr lang="en-US" dirty="0"/>
              <a:t>Expected due: </a:t>
            </a:r>
            <a:r>
              <a:rPr lang="en-US" b="1" dirty="0"/>
              <a:t>Mar 5 (Saturday)</a:t>
            </a:r>
          </a:p>
          <a:p>
            <a:pPr lvl="1"/>
            <a:r>
              <a:rPr lang="en-US" dirty="0"/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27351</TotalTime>
  <Words>2404</Words>
  <Application>Microsoft Macintosh PowerPoint</Application>
  <PresentationFormat>Widescreen</PresentationFormat>
  <Paragraphs>375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2493</cp:revision>
  <cp:lastPrinted>2020-02-13T16:58:38Z</cp:lastPrinted>
  <dcterms:created xsi:type="dcterms:W3CDTF">2017-08-24T15:35:37Z</dcterms:created>
  <dcterms:modified xsi:type="dcterms:W3CDTF">2022-02-17T17:09:31Z</dcterms:modified>
</cp:coreProperties>
</file>